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5" r:id="rId5"/>
  </p:sldIdLst>
  <p:sldSz cx="12192000" cy="6858000"/>
  <p:notesSz cx="6742113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B50"/>
    <a:srgbClr val="001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ilien Richard" userId="d10eb86b-6e54-4f7c-b573-29193d1e39e9" providerId="ADAL" clId="{2CDCD476-F353-4B11-99F1-E0C31964EE4F}"/>
    <pc:docChg chg="modSld">
      <pc:chgData name="Maximilien Richard" userId="d10eb86b-6e54-4f7c-b573-29193d1e39e9" providerId="ADAL" clId="{2CDCD476-F353-4B11-99F1-E0C31964EE4F}" dt="2026-09-18T16:38:58.410" v="25" actId="20577"/>
      <pc:docMkLst>
        <pc:docMk/>
      </pc:docMkLst>
      <pc:sldChg chg="modSp mod">
        <pc:chgData name="Maximilien Richard" userId="d10eb86b-6e54-4f7c-b573-29193d1e39e9" providerId="ADAL" clId="{2CDCD476-F353-4B11-99F1-E0C31964EE4F}" dt="2026-09-18T16:38:58.410" v="25" actId="20577"/>
        <pc:sldMkLst>
          <pc:docMk/>
          <pc:sldMk cId="1531692828" sldId="265"/>
        </pc:sldMkLst>
        <pc:spChg chg="mod">
          <ac:chgData name="Maximilien Richard" userId="d10eb86b-6e54-4f7c-b573-29193d1e39e9" providerId="ADAL" clId="{2CDCD476-F353-4B11-99F1-E0C31964EE4F}" dt="2026-09-18T16:38:58.410" v="25" actId="20577"/>
          <ac:spMkLst>
            <pc:docMk/>
            <pc:sldMk cId="1531692828" sldId="265"/>
            <ac:spMk id="7" creationId="{00000000-0000-0000-0000-000000000000}"/>
          </ac:spMkLst>
        </pc:spChg>
      </pc:sldChg>
    </pc:docChg>
  </pc:docChgLst>
  <pc:docChgLst>
    <pc:chgData name="Samy Ginestet" userId="87d82b85-d0ba-409d-96d3-8804baad4b45" providerId="ADAL" clId="{209CCDAE-C6BC-4C63-820C-34B5265B595D}"/>
    <pc:docChg chg="undo custSel modSld">
      <pc:chgData name="Samy Ginestet" userId="87d82b85-d0ba-409d-96d3-8804baad4b45" providerId="ADAL" clId="{209CCDAE-C6BC-4C63-820C-34B5265B595D}" dt="2026-09-07T08:12:00.625" v="229" actId="1036"/>
      <pc:docMkLst>
        <pc:docMk/>
      </pc:docMkLst>
      <pc:sldChg chg="modSp mod">
        <pc:chgData name="Samy Ginestet" userId="87d82b85-d0ba-409d-96d3-8804baad4b45" providerId="ADAL" clId="{209CCDAE-C6BC-4C63-820C-34B5265B595D}" dt="2026-09-07T08:12:00.625" v="229" actId="1036"/>
        <pc:sldMkLst>
          <pc:docMk/>
          <pc:sldMk cId="1531692828" sldId="265"/>
        </pc:sldMkLst>
        <pc:spChg chg="mod">
          <ac:chgData name="Samy Ginestet" userId="87d82b85-d0ba-409d-96d3-8804baad4b45" providerId="ADAL" clId="{209CCDAE-C6BC-4C63-820C-34B5265B595D}" dt="2026-09-07T08:10:15.110" v="158" actId="404"/>
          <ac:spMkLst>
            <pc:docMk/>
            <pc:sldMk cId="1531692828" sldId="265"/>
            <ac:spMk id="7" creationId="{00000000-0000-0000-0000-000000000000}"/>
          </ac:spMkLst>
        </pc:spChg>
        <pc:spChg chg="mod">
          <ac:chgData name="Samy Ginestet" userId="87d82b85-d0ba-409d-96d3-8804baad4b45" providerId="ADAL" clId="{209CCDAE-C6BC-4C63-820C-34B5265B595D}" dt="2026-09-07T08:12:00.625" v="229" actId="1036"/>
          <ac:spMkLst>
            <pc:docMk/>
            <pc:sldMk cId="1531692828" sldId="265"/>
            <ac:spMk id="9" creationId="{00000000-0000-0000-0000-000000000000}"/>
          </ac:spMkLst>
        </pc:spChg>
        <pc:spChg chg="mod">
          <ac:chgData name="Samy Ginestet" userId="87d82b85-d0ba-409d-96d3-8804baad4b45" providerId="ADAL" clId="{209CCDAE-C6BC-4C63-820C-34B5265B595D}" dt="2026-09-04T12:26:15.509" v="85" actId="1035"/>
          <ac:spMkLst>
            <pc:docMk/>
            <pc:sldMk cId="1531692828" sldId="265"/>
            <ac:spMk id="11" creationId="{00000000-0000-0000-0000-000000000000}"/>
          </ac:spMkLst>
        </pc:spChg>
        <pc:graphicFrameChg chg="mod modGraphic">
          <ac:chgData name="Samy Ginestet" userId="87d82b85-d0ba-409d-96d3-8804baad4b45" providerId="ADAL" clId="{209CCDAE-C6BC-4C63-820C-34B5265B595D}" dt="2026-09-07T08:12:00.625" v="229" actId="1036"/>
          <ac:graphicFrameMkLst>
            <pc:docMk/>
            <pc:sldMk cId="1531692828" sldId="265"/>
            <ac:graphicFrameMk id="2" creationId="{00000000-0000-0000-0000-000000000000}"/>
          </ac:graphicFrameMkLst>
        </pc:graphicFrameChg>
        <pc:graphicFrameChg chg="mod modGraphic">
          <ac:chgData name="Samy Ginestet" userId="87d82b85-d0ba-409d-96d3-8804baad4b45" providerId="ADAL" clId="{209CCDAE-C6BC-4C63-820C-34B5265B595D}" dt="2026-09-07T08:12:00.625" v="229" actId="1036"/>
          <ac:graphicFrameMkLst>
            <pc:docMk/>
            <pc:sldMk cId="1531692828" sldId="265"/>
            <ac:graphicFrameMk id="10" creationId="{00000000-0000-0000-0000-000000000000}"/>
          </ac:graphicFrameMkLst>
        </pc:graphicFrameChg>
        <pc:graphicFrameChg chg="mod modGraphic">
          <ac:chgData name="Samy Ginestet" userId="87d82b85-d0ba-409d-96d3-8804baad4b45" providerId="ADAL" clId="{209CCDAE-C6BC-4C63-820C-34B5265B595D}" dt="2026-09-07T08:12:00.625" v="229" actId="1036"/>
          <ac:graphicFrameMkLst>
            <pc:docMk/>
            <pc:sldMk cId="1531692828" sldId="265"/>
            <ac:graphicFrameMk id="17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B7B3A-BDF0-4B74-92CA-5C0D9088A23C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CB9F9-9BB9-444F-91F5-2FCEC7F76D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627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83E79-C56F-4325-9520-3722FD00FB88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EF1E8-C3A2-4326-8B96-63A3525CDB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392900"/>
      </p:ext>
    </p:extLst>
  </p:cSld>
  <p:clrMap bg1="dk1" tx1="lt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41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8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00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37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75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60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36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44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20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77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59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4C964-02AD-4B17-B1C6-F7F56916888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4BF9D-9B56-4454-BEF9-FE4C83A7BD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86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ft.fr/nos-sports/paratennis/competitions-paratennis" TargetMode="External"/><Relationship Id="rId2" Type="http://schemas.openxmlformats.org/officeDocument/2006/relationships/hyperlink" Target="mailto:paratennis@fft.f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94262" y="255214"/>
            <a:ext cx="10119926" cy="10874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DES EQUIPES EN CHAMPIONNAT DE FRANCE PAR EQUIPES TENNIS-FAUTEUIL 2027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Formulaire à retourner au plus tard le </a:t>
            </a:r>
            <a:r>
              <a:rPr lang="fr-FR" sz="1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mercredi 30 septembre accompagné du RIB du club</a:t>
            </a:r>
          </a:p>
          <a:p>
            <a:pPr algn="ctr"/>
            <a:r>
              <a:rPr lang="fr-FR" sz="1400" dirty="0">
                <a:solidFill>
                  <a:srgbClr val="FF0000"/>
                </a:solidFill>
              </a:rPr>
              <a:t>Merci de saisir informatiquement cette fiche et de ne l’envoyer que par mail </a:t>
            </a:r>
            <a:r>
              <a:rPr lang="fr-FR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paratennis@fft.fr</a:t>
            </a:r>
            <a:endParaRPr lang="fr-FR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Droits d’engagement de 52 euros prélevés sur le compte du club à la clôture des engagements pour la Nationale 1 et Nationale 2</a:t>
            </a:r>
            <a:endParaRPr lang="fr-FR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5907" y="3514068"/>
            <a:ext cx="11311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 DES JOUEUR(SE)S par ordre de classement septembre 2026 : 2 meilleurs joueur(se)s minimum. Un joueur avec un classement technique maximum. Il vous est fortement conseillé d’inscrire tous les joueurs susceptibles de pouvoir jouer les rencontres.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282377"/>
              </p:ext>
            </p:extLst>
          </p:nvPr>
        </p:nvGraphicFramePr>
        <p:xfrm>
          <a:off x="423459" y="4100631"/>
          <a:ext cx="11502497" cy="199401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615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5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77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312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84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NOM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PRENOM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N° LICENCE FFT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fr-FR" sz="1600" cap="small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RANKING SEPTEMBRE</a:t>
                      </a:r>
                      <a:r>
                        <a:rPr lang="fr-FR" sz="1400" baseline="30000" dirty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</a:rPr>
                        <a:t>Sexe : indiquer H ou F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</a:rPr>
                        <a:t>Si Quad 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</a:rPr>
                        <a:t>indiquer « OUI »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</a:rPr>
                        <a:t>Nom et n° du club si différent de celui de l’équipe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Indiquer la Nationalité si non française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9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98760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79802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535906" y="6427333"/>
            <a:ext cx="11390050" cy="2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0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sur le site FFT : </a:t>
            </a:r>
            <a:r>
              <a:rPr lang="fr-FR" sz="1000" dirty="0">
                <a:hlinkClick r:id="rId3"/>
              </a:rPr>
              <a:t>FFT | Compétitions Paratennis</a:t>
            </a: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19" y="249313"/>
            <a:ext cx="1421765" cy="81343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72"/>
          <a:stretch/>
        </p:blipFill>
        <p:spPr>
          <a:xfrm>
            <a:off x="11519338" y="6347092"/>
            <a:ext cx="425614" cy="480561"/>
          </a:xfrm>
          <a:prstGeom prst="rect">
            <a:avLst/>
          </a:prstGeom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665321"/>
              </p:ext>
            </p:extLst>
          </p:nvPr>
        </p:nvGraphicFramePr>
        <p:xfrm>
          <a:off x="496554" y="1549358"/>
          <a:ext cx="5531866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866">
                  <a:extLst>
                    <a:ext uri="{9D8B030D-6E8A-4147-A177-3AD203B41FA5}">
                      <a16:colId xmlns:a16="http://schemas.microsoft.com/office/drawing/2014/main" val="1468960226"/>
                    </a:ext>
                  </a:extLst>
                </a:gridCol>
              </a:tblGrid>
              <a:tr h="258599"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NOM DU CLUB  (et numéro de l’équipe si plusieurs équipes engagées dans le championnat) :</a:t>
                      </a:r>
                    </a:p>
                    <a:p>
                      <a:endParaRPr lang="fr-FR" sz="5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</a:p>
                    <a:p>
                      <a:endParaRPr lang="fr-FR" sz="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769470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CODE</a:t>
                      </a:r>
                      <a:r>
                        <a:rPr lang="fr-FR" sz="1400" b="1" baseline="0" dirty="0">
                          <a:solidFill>
                            <a:schemeClr val="tx1"/>
                          </a:solidFill>
                        </a:rPr>
                        <a:t> CLUB (8 chiffres) :</a:t>
                      </a:r>
                    </a:p>
                    <a:p>
                      <a:r>
                        <a:rPr lang="fr-FR" sz="1400" b="1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184235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NOM DE LA LIGUE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:</a:t>
                      </a:r>
                    </a:p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937129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80608"/>
              </p:ext>
            </p:extLst>
          </p:nvPr>
        </p:nvGraphicFramePr>
        <p:xfrm>
          <a:off x="6230931" y="1550402"/>
          <a:ext cx="5695025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5025">
                  <a:extLst>
                    <a:ext uri="{9D8B030D-6E8A-4147-A177-3AD203B41FA5}">
                      <a16:colId xmlns:a16="http://schemas.microsoft.com/office/drawing/2014/main" val="1468960226"/>
                    </a:ext>
                  </a:extLst>
                </a:gridCol>
              </a:tblGrid>
              <a:tr h="433116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INFORMATIONS RESPONSABLE DE L’EQUIPE</a:t>
                      </a:r>
                    </a:p>
                    <a:p>
                      <a:endParaRPr lang="fr-FR" sz="1200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769470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NOM/PRENOM :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184235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NUMERO DE LICENCE FFT :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937129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TEL MOBILE :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813627"/>
                  </a:ext>
                </a:extLst>
              </a:tr>
              <a:tr h="258599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ADRESSE</a:t>
                      </a:r>
                      <a:r>
                        <a:rPr lang="fr-FR" sz="1400" b="1" baseline="0" dirty="0">
                          <a:solidFill>
                            <a:schemeClr val="tx1"/>
                          </a:solidFill>
                        </a:rPr>
                        <a:t> MAIL :   </a:t>
                      </a: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520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692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C6E3602A080A4BBD38DBE47504D07C" ma:contentTypeVersion="14" ma:contentTypeDescription="Crée un document." ma:contentTypeScope="" ma:versionID="acf22aea13db1fd51e23dbd186cb630b">
  <xsd:schema xmlns:xsd="http://www.w3.org/2001/XMLSchema" xmlns:xs="http://www.w3.org/2001/XMLSchema" xmlns:p="http://schemas.microsoft.com/office/2006/metadata/properties" xmlns:ns2="057fb3d9-b60e-47ee-8a1c-23e8d81c163d" xmlns:ns3="26773a37-37c3-4e5b-a0e0-cd03c0c3b0df" targetNamespace="http://schemas.microsoft.com/office/2006/metadata/properties" ma:root="true" ma:fieldsID="bc769b9c105871f8b3e050232b69ecd5" ns2:_="" ns3:_="">
    <xsd:import namespace="057fb3d9-b60e-47ee-8a1c-23e8d81c163d"/>
    <xsd:import namespace="26773a37-37c3-4e5b-a0e0-cd03c0c3b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fb3d9-b60e-47ee-8a1c-23e8d81c16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77a035c4-9dc0-4b4b-85ac-052d5e52e0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3a37-37c3-4e5b-a0e0-cd03c0c3b0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39c9d3e-2da9-48c6-970d-241ea46b35ab}" ma:internalName="TaxCatchAll" ma:showField="CatchAllData" ma:web="26773a37-37c3-4e5b-a0e0-cd03c0c3b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3a37-37c3-4e5b-a0e0-cd03c0c3b0df" xsi:nil="true"/>
    <lcf76f155ced4ddcb4097134ff3c332f xmlns="057fb3d9-b60e-47ee-8a1c-23e8d81c163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BC674A-E3C1-4496-9D9F-2A4E64E8D5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7fb3d9-b60e-47ee-8a1c-23e8d81c163d"/>
    <ds:schemaRef ds:uri="26773a37-37c3-4e5b-a0e0-cd03c0c3b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68090F-5D09-43ED-8647-09CC73ED910F}">
  <ds:schemaRefs>
    <ds:schemaRef ds:uri="http://schemas.microsoft.com/office/2006/metadata/properties"/>
    <ds:schemaRef ds:uri="http://schemas.microsoft.com/office/infopath/2007/PartnerControls"/>
    <ds:schemaRef ds:uri="26773a37-37c3-4e5b-a0e0-cd03c0c3b0df"/>
    <ds:schemaRef ds:uri="057fb3d9-b60e-47ee-8a1c-23e8d81c163d"/>
  </ds:schemaRefs>
</ds:datastoreItem>
</file>

<file path=customXml/itemProps3.xml><?xml version="1.0" encoding="utf-8"?>
<ds:datastoreItem xmlns:ds="http://schemas.openxmlformats.org/officeDocument/2006/customXml" ds:itemID="{114C9909-F743-42FF-A9A1-BE1C16D71A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5146</TotalTime>
  <Words>225</Words>
  <Application>Microsoft Office PowerPoint</Application>
  <PresentationFormat>Grand écran</PresentationFormat>
  <Paragraphs>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Championnats de France par Equipes Tennis-Fauteuil 2019</dc:title>
  <dc:creator>Bénédicte Fravalo</dc:creator>
  <cp:lastModifiedBy>Maximilien Richard</cp:lastModifiedBy>
  <cp:revision>105</cp:revision>
  <cp:lastPrinted>2018-09-11T09:51:07Z</cp:lastPrinted>
  <dcterms:created xsi:type="dcterms:W3CDTF">2018-07-02T14:18:50Z</dcterms:created>
  <dcterms:modified xsi:type="dcterms:W3CDTF">2026-09-18T16:51:25Z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0x01010092C6E3602A080A4BBD38DBE47504D07C</vt:lpwstr>
  </property>
  <property fmtid="{D5CDD505-2E9C-101B-9397-08002B2CF9AE}" pid="3" name="MediaServiceImageTags">
    <vt:lpwstr/>
  </property>
</Properties>
</file>